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FA2473-30D2-4E6F-8BE5-6AB6C9214C15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DDA4F71-9043-4E5D-B9DA-67F280BA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Родительское собрание во 2 младшей </a:t>
            </a:r>
            <a:r>
              <a:rPr lang="ru-RU" sz="2800" b="1" dirty="0" smtClean="0">
                <a:solidFill>
                  <a:schemeClr val="tx1"/>
                </a:solidFill>
              </a:rPr>
              <a:t>группе «Вишенка»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b="1" dirty="0">
                <a:solidFill>
                  <a:schemeClr val="tx1"/>
                </a:solidFill>
              </a:rPr>
              <a:t>«Развитие речи детей 3-4лет в условиях семьи и детского сада»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737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20688"/>
            <a:ext cx="7408333" cy="50405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Цель: Раскрытие значение речи во всестороннем развитии личности ребёнка.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Задачи: Познакомить родителей с особенностями речевого развития детей младшего дошкольного возраста; познакомить с играми, в которые полезно играть с ребёнком дома; способствовать развитию коммуникативных качеств детей; воспитывать культуру общения; вовлечь родителей в педагогический процесс и жизнь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1540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Речь является формой общения. включает следующие основные задачи:</a:t>
            </a:r>
            <a:endParaRPr lang="ru-RU" sz="2600" dirty="0">
              <a:solidFill>
                <a:schemeClr val="tx1"/>
              </a:solidFill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развитие речи как средства общения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обогащение активного словаря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развитие связной, грамматически правильной речи </a:t>
            </a:r>
            <a:r>
              <a:rPr lang="ru-RU" sz="2600" i="1" dirty="0">
                <a:solidFill>
                  <a:schemeClr val="tx1"/>
                </a:solidFill>
              </a:rPr>
              <a:t>(диалог, монолог)</a:t>
            </a:r>
            <a:endParaRPr lang="ru-RU" sz="2600" dirty="0">
              <a:solidFill>
                <a:schemeClr val="tx1"/>
              </a:solidFill>
            </a:endParaRP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развитие речевого творчества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знакомство с книжной культурой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формирование предпосылки обучения грамоте</a:t>
            </a:r>
          </a:p>
          <a:p>
            <a:pPr lvl="0"/>
            <a:r>
              <a:rPr lang="ru-RU" sz="2600" dirty="0">
                <a:solidFill>
                  <a:schemeClr val="tx1"/>
                </a:solidFill>
              </a:rPr>
              <a:t>развитие звуковой и интонационной культуры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64343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«Для чего нам нужна речь?»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Такие ответы: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общаться друг с другом;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благодарить любимых </a:t>
            </a:r>
            <a:r>
              <a:rPr lang="ru-RU" sz="2800" i="1" dirty="0">
                <a:solidFill>
                  <a:schemeClr val="tx1"/>
                </a:solidFill>
              </a:rPr>
              <a:t>(маму, папу, дедушку, бабушку)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оригинально выражать свои мысли; быть успешным на работе;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рассказывать прекрасные стихи; петь задушевные песни.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04194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Чем мы должны заниматься с ребёнком? </a:t>
            </a:r>
            <a:r>
              <a:rPr lang="ru-RU" sz="2800" i="1" dirty="0">
                <a:solidFill>
                  <a:schemeClr val="tx1"/>
                </a:solidFill>
              </a:rPr>
              <a:t>(Предложить высказаться родителям)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Воспитание звуковой культуры речи.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Формирование грамматического строя речи.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Обогащение словарного запаса.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Обучение рассказыванию, связной речи.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Развитие выразительности речи.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98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3286124"/>
            <a:ext cx="8229600" cy="7332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 и </a:t>
            </a:r>
            <a:r>
              <a:rPr lang="ru-RU" b="1" dirty="0" smtClean="0">
                <a:solidFill>
                  <a:srgbClr val="FF0000"/>
                </a:solidFill>
              </a:rPr>
              <a:t>сотрудничество!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54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118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Родительское собрание во 2 младшей группе «Вишенка» : «Развитие речи детей 3-4лет в условиях семьи и детского сада» </vt:lpstr>
      <vt:lpstr>Слайд 2</vt:lpstr>
      <vt:lpstr>Слайд 3</vt:lpstr>
      <vt:lpstr>Слайд 4</vt:lpstr>
      <vt:lpstr>Слайд 5</vt:lpstr>
      <vt:lpstr>Спасибо за внимание и сотрудничество!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во 2 младшей группе «Вишенка» : «Развитие речи детей 3-4лет в условиях семьи и детского сада»</dc:title>
  <dc:creator>Сергей</dc:creator>
  <cp:lastModifiedBy>User</cp:lastModifiedBy>
  <cp:revision>5</cp:revision>
  <dcterms:created xsi:type="dcterms:W3CDTF">2016-03-15T19:11:55Z</dcterms:created>
  <dcterms:modified xsi:type="dcterms:W3CDTF">2016-03-16T14:18:18Z</dcterms:modified>
</cp:coreProperties>
</file>